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534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14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5" Type="http://schemas.openxmlformats.org/officeDocument/2006/relationships/image" Target="../media/image45.png"/><Relationship Id="rId10" Type="http://schemas.openxmlformats.org/officeDocument/2006/relationships/image" Target="../media/image31.png"/><Relationship Id="rId4" Type="http://schemas.openxmlformats.org/officeDocument/2006/relationships/image" Target="../media/image38.png"/><Relationship Id="rId9" Type="http://schemas.openxmlformats.org/officeDocument/2006/relationships/image" Target="../media/image16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6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8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16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63.png"/><Relationship Id="rId4" Type="http://schemas.openxmlformats.org/officeDocument/2006/relationships/image" Target="../media/image19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55.png"/><Relationship Id="rId5" Type="http://schemas.openxmlformats.org/officeDocument/2006/relationships/image" Target="../media/image64.png"/><Relationship Id="rId10" Type="http://schemas.openxmlformats.org/officeDocument/2006/relationships/image" Target="../media/image58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6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4.png"/><Relationship Id="rId4" Type="http://schemas.openxmlformats.org/officeDocument/2006/relationships/image" Target="../media/image74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6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6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8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4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0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4.png"/><Relationship Id="rId4" Type="http://schemas.openxmlformats.org/officeDocument/2006/relationships/image" Target="../media/image81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2797" y="529457"/>
            <a:ext cx="1243177" cy="1120897"/>
            <a:chOff x="512797" y="529457"/>
            <a:chExt cx="1243177" cy="11208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797" y="529457"/>
              <a:ext cx="1243177" cy="112089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5486" y="6773030"/>
            <a:ext cx="12492590" cy="24101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57033" y="7979076"/>
            <a:ext cx="4965686" cy="13866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3726914"/>
            <a:ext cx="3523696" cy="983698"/>
            <a:chOff x="825909" y="3726914"/>
            <a:chExt cx="3523696" cy="9836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726914"/>
              <a:ext cx="3523696" cy="9836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4675" y="5696970"/>
            <a:ext cx="15203296" cy="350508"/>
            <a:chOff x="1624675" y="5696970"/>
            <a:chExt cx="15203296" cy="3505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675" y="5696970"/>
              <a:ext cx="15203296" cy="350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4675" y="7009672"/>
            <a:ext cx="15203296" cy="480713"/>
            <a:chOff x="1624675" y="7009672"/>
            <a:chExt cx="15203296" cy="4807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4675" y="7009672"/>
              <a:ext cx="15203296" cy="4807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09681" y="8003276"/>
            <a:ext cx="9784800" cy="697358"/>
            <a:chOff x="3909681" y="8003276"/>
            <a:chExt cx="9784800" cy="6973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09681" y="8003276"/>
              <a:ext cx="9784800" cy="69735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93705" y="673210"/>
            <a:ext cx="2894724" cy="19181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13" y="668133"/>
            <a:ext cx="1545457" cy="19143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96143" y="9248990"/>
            <a:ext cx="4369962" cy="8304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913" y="2261804"/>
            <a:ext cx="1226667" cy="11047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65392" y="5134190"/>
            <a:ext cx="1573210" cy="7048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69173" y="5086571"/>
            <a:ext cx="1879105" cy="7333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57148" y="5086571"/>
            <a:ext cx="1898152" cy="7333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27294" y="6484839"/>
            <a:ext cx="1592257" cy="7048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88575" y="6484839"/>
            <a:ext cx="2216962" cy="704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601" y="3334531"/>
            <a:ext cx="6171429" cy="4770236"/>
            <a:chOff x="960601" y="3334531"/>
            <a:chExt cx="6171429" cy="47702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601" y="3334531"/>
              <a:ext cx="6171429" cy="47702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16684" y="5023240"/>
            <a:ext cx="6171429" cy="1392818"/>
            <a:chOff x="8616684" y="5023240"/>
            <a:chExt cx="6171429" cy="13928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6684" y="5023240"/>
              <a:ext cx="6171429" cy="13928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3705" y="673210"/>
            <a:ext cx="2894724" cy="19181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13" y="668133"/>
            <a:ext cx="1545457" cy="19143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96143" y="9248990"/>
            <a:ext cx="4369962" cy="8304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3913" y="2261804"/>
            <a:ext cx="1226667" cy="11047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50772" y="3713518"/>
            <a:ext cx="12184171" cy="1112586"/>
            <a:chOff x="3050772" y="3713518"/>
            <a:chExt cx="12184171" cy="11125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0772" y="3713518"/>
              <a:ext cx="12184171" cy="11125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41333" y="5655093"/>
            <a:ext cx="6171429" cy="2271988"/>
            <a:chOff x="2241333" y="5655093"/>
            <a:chExt cx="6171429" cy="22719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1333" y="5655093"/>
              <a:ext cx="6171429" cy="22719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5165" y="5655093"/>
            <a:ext cx="6171429" cy="2045337"/>
            <a:chOff x="9435165" y="5655093"/>
            <a:chExt cx="6171429" cy="20453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5165" y="5655093"/>
              <a:ext cx="6171429" cy="204533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3705" y="673210"/>
            <a:ext cx="2894724" cy="19181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13" y="668133"/>
            <a:ext cx="1545457" cy="19143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96143" y="9248990"/>
            <a:ext cx="4369962" cy="8304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3913" y="2261804"/>
            <a:ext cx="1226667" cy="11047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03693" y="6623594"/>
            <a:ext cx="8748438" cy="13189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5441" y="644656"/>
            <a:ext cx="12518000" cy="85543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71184" y="2317891"/>
            <a:ext cx="4543346" cy="955068"/>
            <a:chOff x="6871184" y="2317891"/>
            <a:chExt cx="4543346" cy="95506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71184" y="2317891"/>
              <a:ext cx="4543346" cy="955068"/>
              <a:chOff x="6871184" y="2317891"/>
              <a:chExt cx="4543346" cy="95506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871184" y="2317891"/>
                <a:ext cx="4543346" cy="955068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3150" y="2410504"/>
              <a:ext cx="5422219" cy="11721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3245387"/>
            <a:ext cx="6171429" cy="4401000"/>
            <a:chOff x="825909" y="3245387"/>
            <a:chExt cx="6171429" cy="4401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245387"/>
              <a:ext cx="6171429" cy="44010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3705" y="861781"/>
            <a:ext cx="4952571" cy="17238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13" y="668133"/>
            <a:ext cx="1545457" cy="19238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96143" y="9248990"/>
            <a:ext cx="4369962" cy="830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60787" y="4314286"/>
            <a:ext cx="10403400" cy="22606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28996" y="3260384"/>
            <a:ext cx="8027722" cy="4734482"/>
            <a:chOff x="5128996" y="3260384"/>
            <a:chExt cx="8027722" cy="47344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8996" y="3260384"/>
              <a:ext cx="8027722" cy="47344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3705" y="861781"/>
            <a:ext cx="4952571" cy="17238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13" y="668133"/>
            <a:ext cx="1545457" cy="19238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96143" y="9248990"/>
            <a:ext cx="4369962" cy="830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7061" y="2321544"/>
            <a:ext cx="2443781" cy="10380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80721" y="8264915"/>
            <a:ext cx="4996781" cy="704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14119" y="3113455"/>
            <a:ext cx="9657477" cy="4819453"/>
            <a:chOff x="4314119" y="3113455"/>
            <a:chExt cx="9657477" cy="48194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4119" y="3113455"/>
              <a:ext cx="9657477" cy="48194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3705" y="861781"/>
            <a:ext cx="4952571" cy="17238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143" y="9248990"/>
            <a:ext cx="4369962" cy="830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7061" y="2321544"/>
            <a:ext cx="2443781" cy="10380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66326" y="8202293"/>
            <a:ext cx="5644438" cy="7048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13" y="668133"/>
            <a:ext cx="1545457" cy="19238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870" y="3155204"/>
            <a:ext cx="3341184" cy="4812351"/>
            <a:chOff x="960870" y="3155204"/>
            <a:chExt cx="3341184" cy="48123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870" y="3155204"/>
              <a:ext cx="3341184" cy="48123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1232" y="5447933"/>
            <a:ext cx="1893548" cy="226891"/>
            <a:chOff x="4521232" y="5447933"/>
            <a:chExt cx="1893548" cy="2268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521232" y="5447933"/>
              <a:ext cx="1893548" cy="2268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11156" y="3322375"/>
            <a:ext cx="9579137" cy="4478009"/>
            <a:chOff x="6711156" y="3322375"/>
            <a:chExt cx="9579137" cy="44780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1156" y="3322375"/>
              <a:ext cx="9579137" cy="447800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3705" y="861781"/>
            <a:ext cx="4952571" cy="17238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96143" y="9248990"/>
            <a:ext cx="4369962" cy="83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7061" y="2321544"/>
            <a:ext cx="2443781" cy="10380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7713" y="668133"/>
            <a:ext cx="1545457" cy="19238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870" y="3155204"/>
            <a:ext cx="3341184" cy="4812351"/>
            <a:chOff x="960870" y="3155204"/>
            <a:chExt cx="3341184" cy="48123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870" y="3155204"/>
              <a:ext cx="3341184" cy="48123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1232" y="5447933"/>
            <a:ext cx="1893548" cy="226891"/>
            <a:chOff x="4521232" y="5447933"/>
            <a:chExt cx="1893548" cy="2268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521232" y="5447933"/>
              <a:ext cx="1893548" cy="2268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11156" y="3322375"/>
            <a:ext cx="9591702" cy="4524968"/>
            <a:chOff x="6711156" y="3322375"/>
            <a:chExt cx="9591702" cy="45249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1156" y="3322375"/>
              <a:ext cx="9591702" cy="45249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67123" y="6963753"/>
            <a:ext cx="6171429" cy="3081909"/>
            <a:chOff x="8767123" y="6963753"/>
            <a:chExt cx="6171429" cy="30819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7123" y="6963753"/>
              <a:ext cx="6171429" cy="30819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40489" y="2050049"/>
            <a:ext cx="3387021" cy="1642535"/>
            <a:chOff x="12540489" y="2050049"/>
            <a:chExt cx="3387021" cy="16425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0489" y="2050049"/>
              <a:ext cx="3387021" cy="164253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3705" y="861781"/>
            <a:ext cx="4952571" cy="17238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96143" y="9248990"/>
            <a:ext cx="4369962" cy="83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7061" y="2321544"/>
            <a:ext cx="2443781" cy="10380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7713" y="668133"/>
            <a:ext cx="1545457" cy="1923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4371278"/>
            <a:ext cx="6171429" cy="2225385"/>
            <a:chOff x="825909" y="4371278"/>
            <a:chExt cx="6171429" cy="22253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4371278"/>
              <a:ext cx="6171429" cy="22253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67222" y="3521038"/>
            <a:ext cx="7561364" cy="1284698"/>
            <a:chOff x="7967222" y="3521038"/>
            <a:chExt cx="7561364" cy="12846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7222" y="3521038"/>
              <a:ext cx="7561364" cy="12846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67222" y="5622975"/>
            <a:ext cx="7576118" cy="2390620"/>
            <a:chOff x="7967222" y="5622975"/>
            <a:chExt cx="7576118" cy="23906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67222" y="5622975"/>
              <a:ext cx="7576118" cy="239062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3705" y="861781"/>
            <a:ext cx="4952571" cy="17238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96143" y="9248990"/>
            <a:ext cx="4369962" cy="83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7061" y="2321544"/>
            <a:ext cx="2687533" cy="10380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7713" y="668133"/>
            <a:ext cx="1545457" cy="1923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09964" y="3698632"/>
            <a:ext cx="10865787" cy="14065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9964" y="4681333"/>
            <a:ext cx="10865787" cy="140655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06669" y="1176758"/>
            <a:ext cx="5902048" cy="21859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41427" y="3192211"/>
            <a:ext cx="402597" cy="103787"/>
            <a:chOff x="8941427" y="3192211"/>
            <a:chExt cx="402597" cy="1037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05274" y="3261062"/>
            <a:ext cx="8075165" cy="4332637"/>
            <a:chOff x="5105274" y="3261062"/>
            <a:chExt cx="8075165" cy="43326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274" y="3261062"/>
              <a:ext cx="8075165" cy="433263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3705" y="861781"/>
            <a:ext cx="4952571" cy="17238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143" y="9248990"/>
            <a:ext cx="4369962" cy="830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7061" y="2321544"/>
            <a:ext cx="2687533" cy="10380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69172" y="7988007"/>
            <a:ext cx="6281733" cy="7048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13" y="668133"/>
            <a:ext cx="1545457" cy="19238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81703" y="3300116"/>
            <a:ext cx="5321375" cy="5004207"/>
            <a:chOff x="1981703" y="3300116"/>
            <a:chExt cx="5321375" cy="50042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703" y="3300116"/>
              <a:ext cx="5321375" cy="50042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76190" y="3300116"/>
            <a:ext cx="5369283" cy="5004207"/>
            <a:chOff x="10176190" y="3300116"/>
            <a:chExt cx="5369283" cy="50042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6190" y="3300116"/>
              <a:ext cx="5369283" cy="500420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3705" y="861781"/>
            <a:ext cx="4952571" cy="17238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96143" y="9248990"/>
            <a:ext cx="4369962" cy="8304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7061" y="2321544"/>
            <a:ext cx="2687533" cy="10380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45068" y="8411456"/>
            <a:ext cx="6639162" cy="7048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7713" y="668133"/>
            <a:ext cx="1545457" cy="1923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1664" y="3708987"/>
            <a:ext cx="8550081" cy="4566809"/>
            <a:chOff x="971664" y="3708987"/>
            <a:chExt cx="8550081" cy="45668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664" y="3708987"/>
              <a:ext cx="8550081" cy="45668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3705" y="861781"/>
            <a:ext cx="4952571" cy="17238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143" y="9248990"/>
            <a:ext cx="4369962" cy="830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7061" y="2321544"/>
            <a:ext cx="2687533" cy="10380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6195" y="3061895"/>
            <a:ext cx="9434724" cy="7048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13" y="668133"/>
            <a:ext cx="1545457" cy="19238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28888" y="2650528"/>
            <a:ext cx="9020232" cy="1851611"/>
            <a:chOff x="4028888" y="2650528"/>
            <a:chExt cx="9020232" cy="1851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8888" y="2650528"/>
              <a:ext cx="9020232" cy="18516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28888" y="4716190"/>
            <a:ext cx="9020232" cy="4010973"/>
            <a:chOff x="4028888" y="4716190"/>
            <a:chExt cx="9020232" cy="40109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8888" y="4716190"/>
              <a:ext cx="9020232" cy="40109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3705" y="861781"/>
            <a:ext cx="4952571" cy="17238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96143" y="9248990"/>
            <a:ext cx="4369962" cy="8304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7061" y="2321544"/>
            <a:ext cx="2687533" cy="10380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13" y="668133"/>
            <a:ext cx="1545457" cy="19238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870" y="3170029"/>
            <a:ext cx="12609445" cy="3889357"/>
            <a:chOff x="960870" y="3170029"/>
            <a:chExt cx="12609445" cy="3889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870" y="3170029"/>
              <a:ext cx="12609445" cy="38893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52793" y="5142857"/>
            <a:ext cx="4008212" cy="3769312"/>
            <a:chOff x="7152793" y="5142857"/>
            <a:chExt cx="4008212" cy="37693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2793" y="5142857"/>
              <a:ext cx="4008212" cy="37693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3705" y="861781"/>
            <a:ext cx="4952571" cy="17238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96143" y="9248990"/>
            <a:ext cx="4369962" cy="8304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7061" y="2321544"/>
            <a:ext cx="2687533" cy="10380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59440" y="5042892"/>
            <a:ext cx="4613676" cy="12051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7713" y="668133"/>
            <a:ext cx="1545457" cy="1923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8779" y="6604642"/>
            <a:ext cx="9876219" cy="12329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5203" y="638590"/>
            <a:ext cx="12649590" cy="8566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71184" y="2317891"/>
            <a:ext cx="4543346" cy="955068"/>
            <a:chOff x="6871184" y="2317891"/>
            <a:chExt cx="4543346" cy="95506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71184" y="2317891"/>
              <a:ext cx="4543346" cy="955068"/>
              <a:chOff x="6871184" y="2317891"/>
              <a:chExt cx="4543346" cy="95506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871184" y="2317891"/>
                <a:ext cx="4543346" cy="955068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3150" y="2410504"/>
              <a:ext cx="5422219" cy="11721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3352120"/>
            <a:ext cx="4217561" cy="4217561"/>
            <a:chOff x="825909" y="3352120"/>
            <a:chExt cx="4217561" cy="4217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352120"/>
              <a:ext cx="4217561" cy="4217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3705" y="673210"/>
            <a:ext cx="2894724" cy="19181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13" y="668133"/>
            <a:ext cx="1545457" cy="19143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96143" y="9248990"/>
            <a:ext cx="4369962" cy="830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34114" y="4441853"/>
            <a:ext cx="9964781" cy="22606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3074346"/>
            <a:ext cx="3478098" cy="5444560"/>
            <a:chOff x="857247" y="3074346"/>
            <a:chExt cx="3478098" cy="54445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3074346"/>
              <a:ext cx="3478098" cy="54445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16504" y="3897195"/>
            <a:ext cx="1893548" cy="226891"/>
            <a:chOff x="4116504" y="3897195"/>
            <a:chExt cx="1893548" cy="2268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116504" y="3897195"/>
              <a:ext cx="1893548" cy="2268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282" y="3859100"/>
            <a:ext cx="3026745" cy="302674"/>
            <a:chOff x="1099282" y="3859100"/>
            <a:chExt cx="3026745" cy="3026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9282" y="3859100"/>
              <a:ext cx="3026745" cy="3026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46491" y="2731786"/>
            <a:ext cx="5037398" cy="6171429"/>
            <a:chOff x="6846491" y="2731786"/>
            <a:chExt cx="5037398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6491" y="2731786"/>
              <a:ext cx="5037398" cy="61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93705" y="673210"/>
            <a:ext cx="2894724" cy="19181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13" y="668133"/>
            <a:ext cx="1545457" cy="19143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96143" y="9248990"/>
            <a:ext cx="4369962" cy="8304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70367" y="2329007"/>
            <a:ext cx="1401781" cy="880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96565" y="3224381"/>
            <a:ext cx="2690981" cy="43930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3717316"/>
            <a:ext cx="7090954" cy="4131018"/>
            <a:chOff x="857247" y="3717316"/>
            <a:chExt cx="7090954" cy="4131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3717316"/>
              <a:ext cx="7090954" cy="41310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3705" y="673210"/>
            <a:ext cx="2894724" cy="19181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13" y="668133"/>
            <a:ext cx="1545457" cy="19143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96143" y="9248990"/>
            <a:ext cx="4369962" cy="830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9709" y="3080943"/>
            <a:ext cx="4897657" cy="10127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390" y="2347518"/>
            <a:ext cx="2612829" cy="10380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5155" y="2970895"/>
            <a:ext cx="10115404" cy="5362101"/>
            <a:chOff x="4085155" y="2970895"/>
            <a:chExt cx="10115404" cy="53621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5155" y="2970895"/>
              <a:ext cx="10115404" cy="536210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3705" y="673210"/>
            <a:ext cx="2894724" cy="19181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13" y="668133"/>
            <a:ext cx="1545457" cy="19143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96143" y="9248990"/>
            <a:ext cx="4369962" cy="830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4390" y="2347518"/>
            <a:ext cx="2612829" cy="10380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11673" y="8484506"/>
            <a:ext cx="12023552" cy="704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2419" y="4412350"/>
            <a:ext cx="7020779" cy="2408965"/>
            <a:chOff x="1142419" y="4412350"/>
            <a:chExt cx="7020779" cy="24089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419" y="4412350"/>
              <a:ext cx="7020779" cy="24089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15584" y="3466136"/>
            <a:ext cx="5238329" cy="4301392"/>
            <a:chOff x="10615584" y="3466136"/>
            <a:chExt cx="5238329" cy="43013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5584" y="3466136"/>
              <a:ext cx="5238329" cy="43013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3705" y="673210"/>
            <a:ext cx="2894724" cy="19181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13" y="668133"/>
            <a:ext cx="1545457" cy="19143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96143" y="9248990"/>
            <a:ext cx="4369962" cy="8304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3913" y="2261804"/>
            <a:ext cx="1226667" cy="11047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67049" y="8086238"/>
            <a:ext cx="9999648" cy="70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3140939"/>
            <a:ext cx="2951190" cy="5401960"/>
            <a:chOff x="857247" y="3140939"/>
            <a:chExt cx="2951190" cy="54019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3140939"/>
              <a:ext cx="2951190" cy="54019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78942" y="2756204"/>
            <a:ext cx="2805195" cy="6171429"/>
            <a:chOff x="4478942" y="2756204"/>
            <a:chExt cx="2805195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942" y="2756204"/>
              <a:ext cx="2805195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94094" y="2583044"/>
            <a:ext cx="3859850" cy="6171429"/>
            <a:chOff x="7994094" y="2583044"/>
            <a:chExt cx="3859850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94094" y="2583044"/>
              <a:ext cx="3859850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71824" y="5086205"/>
            <a:ext cx="4782360" cy="1165108"/>
            <a:chOff x="12171824" y="5086205"/>
            <a:chExt cx="4782360" cy="11651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71824" y="5086205"/>
              <a:ext cx="4782360" cy="11651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93705" y="673210"/>
            <a:ext cx="2894724" cy="19181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13" y="668133"/>
            <a:ext cx="1545457" cy="19143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96143" y="9248990"/>
            <a:ext cx="4369962" cy="8304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913" y="2261804"/>
            <a:ext cx="1226667" cy="11047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사용자 지정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dry as</cp:lastModifiedBy>
  <cp:revision>3</cp:revision>
  <dcterms:created xsi:type="dcterms:W3CDTF">2024-04-17T17:49:24Z</dcterms:created>
  <dcterms:modified xsi:type="dcterms:W3CDTF">2024-04-17T08:55:32Z</dcterms:modified>
</cp:coreProperties>
</file>